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1" userDrawn="1">
          <p15:clr>
            <a:srgbClr val="A4A3A4"/>
          </p15:clr>
        </p15:guide>
        <p15:guide id="2" pos="95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088" autoAdjust="0"/>
  </p:normalViewPr>
  <p:slideViewPr>
    <p:cSldViewPr snapToGrid="0" showGuides="1">
      <p:cViewPr>
        <p:scale>
          <a:sx n="25" d="100"/>
          <a:sy n="25" d="100"/>
        </p:scale>
        <p:origin x="2328" y="-126"/>
      </p:cViewPr>
      <p:guideLst>
        <p:guide orient="horz" pos="13481"/>
        <p:guide pos="9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DA2F8DF-679A-432E-B2BE-EF08C6BA0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600" y="16170400"/>
            <a:ext cx="24220800" cy="61828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192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06FF707C-455D-4103-8BEE-A3E5AB53F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1400" y="23542200"/>
            <a:ext cx="21193200" cy="4756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521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86087B4D-D71F-401F-B360-7B8D352EA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7600" y="17835000"/>
            <a:ext cx="24220800" cy="71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1043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65940B7-5B5C-4C7C-9C14-4C250F96A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025" y="3329200"/>
            <a:ext cx="26869950" cy="5231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819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F00B8DDB-604F-4B41-BAD8-4DF41D647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3025" y="11890000"/>
            <a:ext cx="26869950" cy="26633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558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5676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1pPr>
            <a:lvl2pPr marL="13245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2pPr>
            <a:lvl3pPr marL="20814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3pPr>
            <a:lvl4pPr marL="28383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4pPr>
            <a:lvl5pPr marL="35952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5pPr>
            <a:lvl6pPr marL="43521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6pPr>
            <a:lvl7pPr marL="51090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7pPr>
            <a:lvl8pPr marL="58659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8pPr>
            <a:lvl9pPr marL="66228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E7A2DB74-5716-4D3F-B69C-E3685834F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025" y="3329200"/>
            <a:ext cx="26869950" cy="5231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819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EBAD615-6455-4034-B8EE-28760B328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3025" y="11890000"/>
            <a:ext cx="12488850" cy="26633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521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5676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1pPr>
            <a:lvl2pPr marL="13245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2pPr>
            <a:lvl3pPr marL="20814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3pPr>
            <a:lvl4pPr marL="28383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4pPr>
            <a:lvl5pPr marL="35952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5pPr>
            <a:lvl6pPr marL="43521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6pPr>
            <a:lvl7pPr marL="51090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7pPr>
            <a:lvl8pPr marL="58659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8pPr>
            <a:lvl9pPr marL="66228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5B38B0-178C-4642-90F0-7C8E40B9807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6084125" y="11890000"/>
            <a:ext cx="12488850" cy="26633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521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5676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1pPr>
            <a:lvl2pPr marL="13245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2pPr>
            <a:lvl3pPr marL="20814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3pPr>
            <a:lvl4pPr marL="28383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4pPr>
            <a:lvl5pPr marL="35952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5pPr>
            <a:lvl6pPr marL="43521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6pPr>
            <a:lvl7pPr marL="51090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7pPr>
            <a:lvl8pPr marL="58659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8pPr>
            <a:lvl9pPr marL="66228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3B78530-9783-48F0-9E1D-78450DA7C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025" y="3329200"/>
            <a:ext cx="26869950" cy="5231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819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5436D111-4FE6-4911-BC9D-DE5434CB3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3025" y="11890000"/>
            <a:ext cx="12488850" cy="26633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5587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5676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1pPr>
            <a:lvl2pPr marL="13245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2pPr>
            <a:lvl3pPr marL="20814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3pPr>
            <a:lvl4pPr marL="28383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4pPr>
            <a:lvl5pPr marL="35952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5pPr>
            <a:lvl6pPr marL="43521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6pPr>
            <a:lvl7pPr marL="51090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7pPr>
            <a:lvl8pPr marL="58659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8pPr>
            <a:lvl9pPr marL="6622875" indent="-567675">
              <a:lnSpc>
                <a:spcPct val="110000"/>
              </a:lnSpc>
              <a:spcBef>
                <a:spcPts val="0"/>
              </a:spcBef>
              <a:spcAft>
                <a:spcPts val="298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Acknowledgments frame">
            <a:extLst>
              <a:ext uri="{FF2B5EF4-FFF2-40B4-BE49-F238E27FC236}">
                <a16:creationId xmlns:a16="http://schemas.microsoft.com/office/drawing/2014/main" id="{FB834C56-A9EE-4934-B2FE-CB4E04AE1E98}"/>
              </a:ext>
            </a:extLst>
          </p:cNvPr>
          <p:cNvSpPr>
            <a:spLocks noGrp="1"/>
          </p:cNvSpPr>
          <p:nvPr/>
        </p:nvSpPr>
        <p:spPr>
          <a:xfrm>
            <a:off x="18300900" y="37038492"/>
            <a:ext cx="11074313" cy="3672000"/>
          </a:xfrm>
          <a:prstGeom prst="rect">
            <a:avLst/>
          </a:prstGeom>
          <a:solidFill>
            <a:srgbClr val="FFFFFF"/>
          </a:solidFill>
          <a:ln w="22860">
            <a:solidFill>
              <a:srgbClr val="6AA8B2"/>
            </a:solidFill>
            <a:prstDash val="solid"/>
          </a:ln>
        </p:spPr>
      </p:sp>
      <p:sp>
        <p:nvSpPr>
          <p:cNvPr id="73" name="References frame">
            <a:extLst>
              <a:ext uri="{FF2B5EF4-FFF2-40B4-BE49-F238E27FC236}">
                <a16:creationId xmlns:a16="http://schemas.microsoft.com/office/drawing/2014/main" id="{E6729730-FE9C-48EA-912B-8621FFE94561}"/>
              </a:ext>
            </a:extLst>
          </p:cNvPr>
          <p:cNvSpPr>
            <a:spLocks noGrp="1"/>
          </p:cNvSpPr>
          <p:nvPr/>
        </p:nvSpPr>
        <p:spPr>
          <a:xfrm>
            <a:off x="900000" y="37007709"/>
            <a:ext cx="16968900" cy="3672000"/>
          </a:xfrm>
          <a:prstGeom prst="rect">
            <a:avLst/>
          </a:prstGeom>
          <a:solidFill>
            <a:srgbClr val="FFFFFF"/>
          </a:solidFill>
          <a:ln w="22860">
            <a:solidFill>
              <a:srgbClr val="6AA8B2"/>
            </a:solidFill>
            <a:prstDash val="solid"/>
          </a:ln>
        </p:spPr>
      </p:sp>
      <p:sp>
        <p:nvSpPr>
          <p:cNvPr id="71" name="Conclusions heading frame">
            <a:extLst>
              <a:ext uri="{FF2B5EF4-FFF2-40B4-BE49-F238E27FC236}">
                <a16:creationId xmlns:a16="http://schemas.microsoft.com/office/drawing/2014/main" id="{33E510AE-D8FE-4C8D-8D34-8DCC71075BD3}"/>
              </a:ext>
            </a:extLst>
          </p:cNvPr>
          <p:cNvSpPr>
            <a:spLocks noGrp="1"/>
          </p:cNvSpPr>
          <p:nvPr/>
        </p:nvSpPr>
        <p:spPr>
          <a:xfrm>
            <a:off x="15735900" y="28054959"/>
            <a:ext cx="13770000" cy="8039856"/>
          </a:xfrm>
          <a:prstGeom prst="rect">
            <a:avLst/>
          </a:prstGeom>
          <a:solidFill>
            <a:srgbClr val="FFFFFF"/>
          </a:solidFill>
          <a:ln w="27940">
            <a:solidFill>
              <a:srgbClr val="6AA8B2"/>
            </a:solidFill>
            <a:prstDash val="solid"/>
          </a:ln>
        </p:spPr>
      </p:sp>
      <p:sp>
        <p:nvSpPr>
          <p:cNvPr id="69" name="Results heading frame">
            <a:extLst>
              <a:ext uri="{FF2B5EF4-FFF2-40B4-BE49-F238E27FC236}">
                <a16:creationId xmlns:a16="http://schemas.microsoft.com/office/drawing/2014/main" id="{E147AD93-401B-4C3D-B46F-E5D8546F2608}"/>
              </a:ext>
            </a:extLst>
          </p:cNvPr>
          <p:cNvSpPr>
            <a:spLocks noGrp="1"/>
          </p:cNvSpPr>
          <p:nvPr/>
        </p:nvSpPr>
        <p:spPr>
          <a:xfrm>
            <a:off x="15735900" y="7162785"/>
            <a:ext cx="13770000" cy="20412000"/>
          </a:xfrm>
          <a:prstGeom prst="rect">
            <a:avLst/>
          </a:prstGeom>
          <a:solidFill>
            <a:srgbClr val="FFFFFF"/>
          </a:solidFill>
          <a:ln w="27940">
            <a:solidFill>
              <a:srgbClr val="6AA8B2"/>
            </a:solidFill>
            <a:prstDash val="solid"/>
          </a:ln>
        </p:spPr>
      </p:sp>
      <p:sp>
        <p:nvSpPr>
          <p:cNvPr id="67" name="Methods heading frame">
            <a:extLst>
              <a:ext uri="{FF2B5EF4-FFF2-40B4-BE49-F238E27FC236}">
                <a16:creationId xmlns:a16="http://schemas.microsoft.com/office/drawing/2014/main" id="{AE340EC3-02F5-4B0C-B9DD-9D21E6EA16EB}"/>
              </a:ext>
            </a:extLst>
          </p:cNvPr>
          <p:cNvSpPr>
            <a:spLocks noGrp="1"/>
          </p:cNvSpPr>
          <p:nvPr/>
        </p:nvSpPr>
        <p:spPr>
          <a:xfrm>
            <a:off x="855000" y="19703745"/>
            <a:ext cx="13770000" cy="16391070"/>
          </a:xfrm>
          <a:prstGeom prst="rect">
            <a:avLst/>
          </a:prstGeom>
          <a:solidFill>
            <a:srgbClr val="FFFFFF"/>
          </a:solidFill>
          <a:ln w="27940">
            <a:solidFill>
              <a:srgbClr val="6AA8B2"/>
            </a:solidFill>
            <a:prstDash val="solid"/>
          </a:ln>
        </p:spPr>
      </p:sp>
      <p:sp>
        <p:nvSpPr>
          <p:cNvPr id="65" name="Background heading frame">
            <a:extLst>
              <a:ext uri="{FF2B5EF4-FFF2-40B4-BE49-F238E27FC236}">
                <a16:creationId xmlns:a16="http://schemas.microsoft.com/office/drawing/2014/main" id="{ECBB6A1A-B56C-46AF-A8BA-893DA734C72D}"/>
              </a:ext>
            </a:extLst>
          </p:cNvPr>
          <p:cNvSpPr>
            <a:spLocks noGrp="1"/>
          </p:cNvSpPr>
          <p:nvPr/>
        </p:nvSpPr>
        <p:spPr>
          <a:xfrm>
            <a:off x="855000" y="7159964"/>
            <a:ext cx="13770000" cy="12084019"/>
          </a:xfrm>
          <a:prstGeom prst="rect">
            <a:avLst/>
          </a:prstGeom>
          <a:solidFill>
            <a:srgbClr val="FFFFFF"/>
          </a:solidFill>
          <a:ln w="27940">
            <a:solidFill>
              <a:srgbClr val="6AA8B2"/>
            </a:solidFill>
            <a:prstDash val="solid"/>
          </a:ln>
        </p:spPr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id="{75F5DDEC-BC03-4A1D-9377-946932D903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4" b="984"/>
          <a:stretch>
            <a:fillRect/>
          </a:stretch>
        </p:blipFill>
        <p:spPr>
          <a:xfrm>
            <a:off x="15138000" y="1"/>
            <a:ext cx="15138000" cy="6637248"/>
          </a:xfrm>
          <a:prstGeom prst="rect">
            <a:avLst/>
          </a:prstGeom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BFA1C31D-5DF4-4794-99B1-5B5858A2D4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4" b="984"/>
          <a:stretch>
            <a:fillRect/>
          </a:stretch>
        </p:blipFill>
        <p:spPr>
          <a:xfrm flipH="1">
            <a:off x="-2" y="0"/>
            <a:ext cx="15137213" cy="6637248"/>
          </a:xfrm>
          <a:prstGeom prst="rect">
            <a:avLst/>
          </a:prstGeom>
        </p:spPr>
      </p:pic>
      <p:sp>
        <p:nvSpPr>
          <p:cNvPr id="9" name="Header divider">
            <a:extLst>
              <a:ext uri="{FF2B5EF4-FFF2-40B4-BE49-F238E27FC236}">
                <a16:creationId xmlns:a16="http://schemas.microsoft.com/office/drawing/2014/main" id="{6104BC74-5373-42B7-8CED-0DF99EF76A98}"/>
              </a:ext>
            </a:extLst>
          </p:cNvPr>
          <p:cNvSpPr>
            <a:spLocks noGrp="1"/>
          </p:cNvSpPr>
          <p:nvPr/>
        </p:nvSpPr>
        <p:spPr>
          <a:xfrm>
            <a:off x="900000" y="6708948"/>
            <a:ext cx="28476000" cy="0"/>
          </a:xfrm>
          <a:prstGeom prst="line">
            <a:avLst/>
          </a:prstGeom>
          <a:noFill/>
          <a:ln w="45720">
            <a:solidFill>
              <a:srgbClr val="087E8B"/>
            </a:solidFill>
            <a:prstDash val="solid"/>
          </a:ln>
        </p:spPr>
      </p:sp>
      <p:sp>
        <p:nvSpPr>
          <p:cNvPr id="16" name="Background content">
            <a:extLst>
              <a:ext uri="{FF2B5EF4-FFF2-40B4-BE49-F238E27FC236}">
                <a16:creationId xmlns:a16="http://schemas.microsoft.com/office/drawing/2014/main" id="{153BCC90-1AAD-4D9F-BD95-A5D85F4EEA85}"/>
              </a:ext>
            </a:extLst>
          </p:cNvPr>
          <p:cNvSpPr>
            <a:spLocks noGrp="1"/>
          </p:cNvSpPr>
          <p:nvPr/>
        </p:nvSpPr>
        <p:spPr>
          <a:xfrm>
            <a:off x="1287000" y="8856986"/>
            <a:ext cx="12906000" cy="2088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0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buNone/>
              <a:defRPr sz="40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pPr>
            <a:r>
              <a:rPr lang="en-US" sz="4400" b="0" dirty="0">
                <a:latin typeface="Arial"/>
                <a:ea typeface="Arial"/>
                <a:cs typeface="Arial"/>
              </a:rPr>
              <a:t>XXXXXXXXXXXXXXXXXXXXXXXXXXXXXXXXXXXXXXXXXXXXXXXX</a:t>
            </a:r>
            <a:endParaRPr sz="4400" b="0" dirty="0">
              <a:latin typeface="Arial"/>
              <a:ea typeface="Arial"/>
              <a:cs typeface="Arial"/>
            </a:endParaRPr>
          </a:p>
        </p:txBody>
      </p:sp>
      <p:sp>
        <p:nvSpPr>
          <p:cNvPr id="47" name="References heading">
            <a:extLst>
              <a:ext uri="{FF2B5EF4-FFF2-40B4-BE49-F238E27FC236}">
                <a16:creationId xmlns:a16="http://schemas.microsoft.com/office/drawing/2014/main" id="{9952BAE9-4FCC-45B3-B043-214CE8B53A1D}"/>
              </a:ext>
            </a:extLst>
          </p:cNvPr>
          <p:cNvSpPr>
            <a:spLocks noGrp="1"/>
          </p:cNvSpPr>
          <p:nvPr/>
        </p:nvSpPr>
        <p:spPr>
          <a:xfrm>
            <a:off x="1287000" y="37134057"/>
            <a:ext cx="15192000" cy="75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00" b="1">
                <a:solidFill>
                  <a:srgbClr val="103A5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2000"/>
              </a:lnSpc>
              <a:buNone/>
              <a:defRPr sz="3400" b="1">
                <a:solidFill>
                  <a:srgbClr val="103A59"/>
                </a:solidFill>
                <a:latin typeface="Arial"/>
                <a:ea typeface="Arial"/>
                <a:cs typeface="Arial"/>
              </a:defRPr>
            </a:pPr>
            <a:r>
              <a:rPr sz="4800" b="1" dirty="0">
                <a:solidFill>
                  <a:srgbClr val="103A59"/>
                </a:solidFill>
                <a:latin typeface="Arial"/>
                <a:ea typeface="Arial"/>
                <a:cs typeface="Arial"/>
              </a:rPr>
              <a:t>References</a:t>
            </a:r>
          </a:p>
        </p:txBody>
      </p:sp>
      <p:sp>
        <p:nvSpPr>
          <p:cNvPr id="48" name="References content">
            <a:extLst>
              <a:ext uri="{FF2B5EF4-FFF2-40B4-BE49-F238E27FC236}">
                <a16:creationId xmlns:a16="http://schemas.microsoft.com/office/drawing/2014/main" id="{9726AE1E-45D2-4751-8650-65ED23374240}"/>
              </a:ext>
            </a:extLst>
          </p:cNvPr>
          <p:cNvSpPr>
            <a:spLocks noGrp="1"/>
          </p:cNvSpPr>
          <p:nvPr/>
        </p:nvSpPr>
        <p:spPr>
          <a:xfrm>
            <a:off x="1326875" y="37944395"/>
            <a:ext cx="15192000" cy="1620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buNone/>
              <a:defRPr sz="28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pPr>
            <a:r>
              <a:rPr sz="2800" b="0" dirty="0">
                <a:solidFill>
                  <a:srgbClr val="1D3748"/>
                </a:solidFill>
                <a:latin typeface="Arial"/>
                <a:ea typeface="Arial"/>
                <a:cs typeface="Arial"/>
              </a:rPr>
              <a:t>[1]</a:t>
            </a:r>
            <a:r>
              <a:rPr lang="en-US" altLang="zh-CN" sz="2800" b="0" dirty="0">
                <a:solidFill>
                  <a:srgbClr val="1D3748"/>
                </a:solidFill>
                <a:latin typeface="Arial"/>
                <a:ea typeface="Arial"/>
                <a:cs typeface="Arial"/>
              </a:rPr>
              <a:t>XX</a:t>
            </a:r>
          </a:p>
          <a:p>
            <a:pPr algn="l">
              <a:buNone/>
              <a:defRPr sz="28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pPr>
            <a:r>
              <a:rPr lang="en-US" sz="2800" dirty="0">
                <a:solidFill>
                  <a:srgbClr val="1D3748"/>
                </a:solidFill>
                <a:latin typeface="Arial"/>
                <a:ea typeface="Arial"/>
                <a:cs typeface="Arial"/>
              </a:rPr>
              <a:t>[2]XX</a:t>
            </a:r>
            <a:endParaRPr sz="2800" b="0" dirty="0">
              <a:solidFill>
                <a:srgbClr val="1D374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" name="Acknowledgments heading">
            <a:extLst>
              <a:ext uri="{FF2B5EF4-FFF2-40B4-BE49-F238E27FC236}">
                <a16:creationId xmlns:a16="http://schemas.microsoft.com/office/drawing/2014/main" id="{139326A3-99A2-4826-A40F-4E8741600A17}"/>
              </a:ext>
            </a:extLst>
          </p:cNvPr>
          <p:cNvSpPr>
            <a:spLocks noGrp="1"/>
          </p:cNvSpPr>
          <p:nvPr/>
        </p:nvSpPr>
        <p:spPr>
          <a:xfrm>
            <a:off x="18708450" y="37299492"/>
            <a:ext cx="7308000" cy="75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00" b="1">
                <a:solidFill>
                  <a:srgbClr val="103A5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2000"/>
              </a:lnSpc>
              <a:buNone/>
              <a:defRPr sz="3200" b="1">
                <a:solidFill>
                  <a:srgbClr val="103A59"/>
                </a:solidFill>
                <a:latin typeface="Arial"/>
                <a:ea typeface="Arial"/>
                <a:cs typeface="Arial"/>
              </a:defRPr>
            </a:pPr>
            <a:r>
              <a:rPr sz="4800" b="1" dirty="0">
                <a:solidFill>
                  <a:srgbClr val="103A59"/>
                </a:solidFill>
                <a:latin typeface="Arial"/>
                <a:ea typeface="Arial"/>
                <a:cs typeface="Arial"/>
              </a:rPr>
              <a:t>Acknowledgments</a:t>
            </a:r>
          </a:p>
        </p:txBody>
      </p:sp>
      <p:sp>
        <p:nvSpPr>
          <p:cNvPr id="50" name="Acknowledgments content">
            <a:extLst>
              <a:ext uri="{FF2B5EF4-FFF2-40B4-BE49-F238E27FC236}">
                <a16:creationId xmlns:a16="http://schemas.microsoft.com/office/drawing/2014/main" id="{B1F41FA5-4EDB-4E27-988D-4E2A37B8D349}"/>
              </a:ext>
            </a:extLst>
          </p:cNvPr>
          <p:cNvSpPr>
            <a:spLocks noGrp="1"/>
          </p:cNvSpPr>
          <p:nvPr/>
        </p:nvSpPr>
        <p:spPr>
          <a:xfrm>
            <a:off x="18697950" y="38135169"/>
            <a:ext cx="9736940" cy="1728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buNone/>
              <a:defRPr sz="28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pPr>
            <a:r>
              <a:rPr lang="en-US" sz="2800" b="0" dirty="0">
                <a:solidFill>
                  <a:srgbClr val="1D3748"/>
                </a:solidFill>
                <a:latin typeface="Arial"/>
                <a:ea typeface="Arial"/>
                <a:cs typeface="Arial"/>
              </a:rPr>
              <a:t>XXXX</a:t>
            </a:r>
            <a:endParaRPr sz="2800" b="0" dirty="0">
              <a:solidFill>
                <a:srgbClr val="1D374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" name="WAI conference footer">
            <a:extLst>
              <a:ext uri="{FF2B5EF4-FFF2-40B4-BE49-F238E27FC236}">
                <a16:creationId xmlns:a16="http://schemas.microsoft.com/office/drawing/2014/main" id="{7935D530-B3A3-4407-AA7B-C3040C136F03}"/>
              </a:ext>
            </a:extLst>
          </p:cNvPr>
          <p:cNvSpPr>
            <a:spLocks noGrp="1"/>
          </p:cNvSpPr>
          <p:nvPr/>
        </p:nvSpPr>
        <p:spPr>
          <a:xfrm>
            <a:off x="0" y="41807169"/>
            <a:ext cx="30276000" cy="996831"/>
          </a:xfrm>
          <a:prstGeom prst="rect">
            <a:avLst/>
          </a:prstGeom>
          <a:solidFill>
            <a:srgbClr val="087E8B"/>
          </a:solidFill>
          <a:ln w="0">
            <a:noFill/>
          </a:ln>
        </p:spPr>
      </p:sp>
      <p:sp>
        <p:nvSpPr>
          <p:cNvPr id="56" name="Footer conference">
            <a:extLst>
              <a:ext uri="{FF2B5EF4-FFF2-40B4-BE49-F238E27FC236}">
                <a16:creationId xmlns:a16="http://schemas.microsoft.com/office/drawing/2014/main" id="{A4E57DF6-44C2-4EB9-A089-F8801825BD1F}"/>
              </a:ext>
            </a:extLst>
          </p:cNvPr>
          <p:cNvSpPr>
            <a:spLocks noGrp="1"/>
          </p:cNvSpPr>
          <p:nvPr/>
        </p:nvSpPr>
        <p:spPr>
          <a:xfrm>
            <a:off x="728604" y="41917220"/>
            <a:ext cx="6840000" cy="39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5000"/>
              </a:lnSpc>
              <a:buNone/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WAI 2026</a:t>
            </a:r>
          </a:p>
        </p:txBody>
      </p:sp>
      <p:sp>
        <p:nvSpPr>
          <p:cNvPr id="57" name="Footer website">
            <a:extLst>
              <a:ext uri="{FF2B5EF4-FFF2-40B4-BE49-F238E27FC236}">
                <a16:creationId xmlns:a16="http://schemas.microsoft.com/office/drawing/2014/main" id="{17950876-3367-41FB-B4F8-E03A681F94CE}"/>
              </a:ext>
            </a:extLst>
          </p:cNvPr>
          <p:cNvSpPr>
            <a:spLocks noGrp="1"/>
          </p:cNvSpPr>
          <p:nvPr/>
        </p:nvSpPr>
        <p:spPr>
          <a:xfrm>
            <a:off x="16130713" y="41917220"/>
            <a:ext cx="13608000" cy="39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23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15000"/>
              </a:lnSpc>
              <a:buNone/>
              <a:defRPr sz="23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wai-emc.com/wai2026</a:t>
            </a:r>
          </a:p>
        </p:txBody>
      </p:sp>
      <p:sp>
        <p:nvSpPr>
          <p:cNvPr id="60" name="Header readability backdrop">
            <a:extLst>
              <a:ext uri="{FF2B5EF4-FFF2-40B4-BE49-F238E27FC236}">
                <a16:creationId xmlns:a16="http://schemas.microsoft.com/office/drawing/2014/main" id="{F8A2945D-0E1B-4310-B52D-76262374DB39}"/>
              </a:ext>
            </a:extLst>
          </p:cNvPr>
          <p:cNvSpPr>
            <a:spLocks noGrp="1"/>
          </p:cNvSpPr>
          <p:nvPr/>
        </p:nvSpPr>
        <p:spPr>
          <a:xfrm>
            <a:off x="-12187" y="-18000"/>
            <a:ext cx="30276000" cy="6660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5000">
                <a:srgbClr val="FFFFFF">
                  <a:alpha val="60000"/>
                </a:srgbClr>
              </a:gs>
              <a:gs pos="50000">
                <a:srgbClr val="FFFFFF">
                  <a:alpha val="90000"/>
                </a:srgbClr>
              </a:gs>
              <a:gs pos="75000">
                <a:srgbClr val="FFFFFF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0"/>
          </a:gradFill>
          <a:ln w="0">
            <a:noFill/>
          </a:ln>
        </p:spPr>
      </p:sp>
      <p:sp>
        <p:nvSpPr>
          <p:cNvPr id="3" name="Conference name">
            <a:extLst>
              <a:ext uri="{FF2B5EF4-FFF2-40B4-BE49-F238E27FC236}">
                <a16:creationId xmlns:a16="http://schemas.microsoft.com/office/drawing/2014/main" id="{62E67838-E2D2-41EA-9152-73F7BB7687DB}"/>
              </a:ext>
            </a:extLst>
          </p:cNvPr>
          <p:cNvSpPr>
            <a:spLocks noGrp="1"/>
          </p:cNvSpPr>
          <p:nvPr/>
        </p:nvSpPr>
        <p:spPr>
          <a:xfrm>
            <a:off x="4883025" y="159474"/>
            <a:ext cx="20484000" cy="84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3400" b="1">
                <a:solidFill>
                  <a:srgbClr val="103A59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2000"/>
              </a:lnSpc>
              <a:buNone/>
              <a:defRPr sz="3400" b="1">
                <a:solidFill>
                  <a:srgbClr val="103A59"/>
                </a:solidFill>
                <a:latin typeface="Arial"/>
                <a:ea typeface="Arial"/>
                <a:cs typeface="Arial"/>
              </a:defRPr>
            </a:pPr>
            <a:r>
              <a:rPr sz="4800" b="1" dirty="0">
                <a:solidFill>
                  <a:srgbClr val="103A59"/>
                </a:solidFill>
                <a:latin typeface="Arial"/>
                <a:ea typeface="Arial"/>
                <a:cs typeface="Arial"/>
              </a:rPr>
              <a:t>2026 International Workshop</a:t>
            </a:r>
            <a:r>
              <a:rPr lang="en-US" sz="4800" b="1" dirty="0">
                <a:solidFill>
                  <a:srgbClr val="103A59"/>
                </a:solidFill>
                <a:latin typeface="Arial"/>
                <a:ea typeface="Arial"/>
                <a:cs typeface="Arial"/>
              </a:rPr>
              <a:t> </a:t>
            </a:r>
            <a:r>
              <a:rPr sz="4800" b="1" dirty="0">
                <a:solidFill>
                  <a:srgbClr val="103A59"/>
                </a:solidFill>
                <a:latin typeface="Arial"/>
                <a:ea typeface="Arial"/>
                <a:cs typeface="Arial"/>
              </a:rPr>
              <a:t>on Advanced Interconnects</a:t>
            </a:r>
          </a:p>
        </p:txBody>
      </p:sp>
      <p:sp>
        <p:nvSpPr>
          <p:cNvPr id="4" name="Conference date and location">
            <a:extLst>
              <a:ext uri="{FF2B5EF4-FFF2-40B4-BE49-F238E27FC236}">
                <a16:creationId xmlns:a16="http://schemas.microsoft.com/office/drawing/2014/main" id="{337C953D-2E56-4375-A68E-2D7AF66D0CA6}"/>
              </a:ext>
            </a:extLst>
          </p:cNvPr>
          <p:cNvSpPr>
            <a:spLocks noGrp="1"/>
          </p:cNvSpPr>
          <p:nvPr/>
        </p:nvSpPr>
        <p:spPr>
          <a:xfrm>
            <a:off x="4895212" y="1104474"/>
            <a:ext cx="20484000" cy="61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800" b="0">
                <a:solidFill>
                  <a:srgbClr val="103A59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2000"/>
              </a:lnSpc>
              <a:buNone/>
              <a:defRPr sz="2800" b="0">
                <a:solidFill>
                  <a:srgbClr val="103A59"/>
                </a:solidFill>
                <a:latin typeface="Arial"/>
                <a:ea typeface="Arial"/>
                <a:cs typeface="Arial"/>
              </a:defRPr>
            </a:pPr>
            <a:r>
              <a:rPr sz="4000" b="0" dirty="0">
                <a:solidFill>
                  <a:srgbClr val="103A59"/>
                </a:solidFill>
                <a:latin typeface="Arial"/>
                <a:ea typeface="Arial"/>
                <a:cs typeface="Arial"/>
              </a:rPr>
              <a:t>Hangzhou, China</a:t>
            </a:r>
          </a:p>
        </p:txBody>
      </p:sp>
      <p:sp>
        <p:nvSpPr>
          <p:cNvPr id="5" name="Research title">
            <a:extLst>
              <a:ext uri="{FF2B5EF4-FFF2-40B4-BE49-F238E27FC236}">
                <a16:creationId xmlns:a16="http://schemas.microsoft.com/office/drawing/2014/main" id="{0CFDC540-8816-43BE-A2DF-24274B0F49D7}"/>
              </a:ext>
            </a:extLst>
          </p:cNvPr>
          <p:cNvSpPr>
            <a:spLocks noGrp="1"/>
          </p:cNvSpPr>
          <p:nvPr/>
        </p:nvSpPr>
        <p:spPr>
          <a:xfrm>
            <a:off x="1354626" y="2001810"/>
            <a:ext cx="27540000" cy="2880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8400" b="1">
                <a:solidFill>
                  <a:srgbClr val="103A59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2000"/>
              </a:lnSpc>
              <a:buNone/>
              <a:defRPr sz="8400" b="1">
                <a:solidFill>
                  <a:srgbClr val="103A59"/>
                </a:solidFill>
                <a:latin typeface="Arial"/>
                <a:ea typeface="Arial"/>
                <a:cs typeface="Arial"/>
              </a:defRPr>
            </a:pPr>
            <a:r>
              <a:rPr sz="6600" b="1" dirty="0">
                <a:solidFill>
                  <a:srgbClr val="103A59"/>
                </a:solidFill>
                <a:latin typeface="Arial"/>
                <a:ea typeface="Arial"/>
                <a:cs typeface="Arial"/>
              </a:rPr>
              <a:t>Title</a:t>
            </a:r>
            <a:endParaRPr lang="en-US" sz="6600" b="1" dirty="0">
              <a:solidFill>
                <a:srgbClr val="103A59"/>
              </a:solidFill>
              <a:latin typeface="Arial"/>
              <a:ea typeface="Arial"/>
              <a:cs typeface="Arial"/>
            </a:endParaRPr>
          </a:p>
          <a:p>
            <a:pPr algn="ctr">
              <a:lnSpc>
                <a:spcPct val="112000"/>
              </a:lnSpc>
              <a:buNone/>
              <a:defRPr sz="8400" b="1">
                <a:solidFill>
                  <a:srgbClr val="103A59"/>
                </a:solidFill>
                <a:latin typeface="Arial"/>
                <a:ea typeface="Arial"/>
                <a:cs typeface="Arial"/>
              </a:defRPr>
            </a:pPr>
            <a:r>
              <a:rPr lang="en-US" altLang="zh-CN" sz="6600" b="1" dirty="0">
                <a:solidFill>
                  <a:srgbClr val="103A59"/>
                </a:solidFill>
                <a:latin typeface="Arial"/>
                <a:ea typeface="Arial"/>
                <a:cs typeface="Arial"/>
              </a:rPr>
              <a:t>Title</a:t>
            </a:r>
            <a:endParaRPr sz="6600" b="1" dirty="0">
              <a:solidFill>
                <a:srgbClr val="103A59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Authors">
            <a:extLst>
              <a:ext uri="{FF2B5EF4-FFF2-40B4-BE49-F238E27FC236}">
                <a16:creationId xmlns:a16="http://schemas.microsoft.com/office/drawing/2014/main" id="{77286827-29AE-4183-B5D6-6D5EA8907C79}"/>
              </a:ext>
            </a:extLst>
          </p:cNvPr>
          <p:cNvSpPr>
            <a:spLocks noGrp="1"/>
          </p:cNvSpPr>
          <p:nvPr/>
        </p:nvSpPr>
        <p:spPr>
          <a:xfrm>
            <a:off x="1366813" y="4441248"/>
            <a:ext cx="27540000" cy="720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3800" b="0">
                <a:solidFill>
                  <a:srgbClr val="103A59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2000"/>
              </a:lnSpc>
              <a:buNone/>
              <a:defRPr sz="3800" b="0">
                <a:solidFill>
                  <a:srgbClr val="103A59"/>
                </a:solidFill>
                <a:latin typeface="Arial"/>
                <a:ea typeface="Arial"/>
                <a:cs typeface="Arial"/>
              </a:defRPr>
            </a:pPr>
            <a:r>
              <a:rPr sz="3600" b="0" dirty="0">
                <a:solidFill>
                  <a:srgbClr val="103A59"/>
                </a:solidFill>
                <a:latin typeface="Arial"/>
                <a:ea typeface="Arial"/>
                <a:cs typeface="Arial"/>
              </a:rPr>
              <a:t>First Author¹, Second Author², Corresponding Author¹*</a:t>
            </a:r>
          </a:p>
        </p:txBody>
      </p:sp>
      <p:sp>
        <p:nvSpPr>
          <p:cNvPr id="7" name="Affiliations">
            <a:extLst>
              <a:ext uri="{FF2B5EF4-FFF2-40B4-BE49-F238E27FC236}">
                <a16:creationId xmlns:a16="http://schemas.microsoft.com/office/drawing/2014/main" id="{6211CEE2-351C-4778-8665-94520F9C1ADF}"/>
              </a:ext>
            </a:extLst>
          </p:cNvPr>
          <p:cNvSpPr>
            <a:spLocks noGrp="1"/>
          </p:cNvSpPr>
          <p:nvPr/>
        </p:nvSpPr>
        <p:spPr>
          <a:xfrm>
            <a:off x="1366813" y="5341248"/>
            <a:ext cx="27540000" cy="648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30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2000"/>
              </a:lnSpc>
              <a:buNone/>
              <a:defRPr sz="30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pPr>
            <a:r>
              <a:rPr sz="3000" b="0" dirty="0">
                <a:solidFill>
                  <a:srgbClr val="1D3748"/>
                </a:solidFill>
                <a:latin typeface="Arial"/>
                <a:ea typeface="Arial"/>
                <a:cs typeface="Arial"/>
              </a:rPr>
              <a:t>¹ Department, Institution, Country    ² Department, Institution, Country</a:t>
            </a:r>
          </a:p>
        </p:txBody>
      </p:sp>
      <p:sp>
        <p:nvSpPr>
          <p:cNvPr id="8" name="Contact">
            <a:extLst>
              <a:ext uri="{FF2B5EF4-FFF2-40B4-BE49-F238E27FC236}">
                <a16:creationId xmlns:a16="http://schemas.microsoft.com/office/drawing/2014/main" id="{85ACF3A1-CF1C-41DB-8EF9-B3C58A95BA76}"/>
              </a:ext>
            </a:extLst>
          </p:cNvPr>
          <p:cNvSpPr>
            <a:spLocks noGrp="1"/>
          </p:cNvSpPr>
          <p:nvPr/>
        </p:nvSpPr>
        <p:spPr>
          <a:xfrm>
            <a:off x="1366813" y="6043248"/>
            <a:ext cx="27540000" cy="57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800" b="0">
                <a:solidFill>
                  <a:srgbClr val="426170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12000"/>
              </a:lnSpc>
              <a:buNone/>
              <a:defRPr sz="2800" b="0">
                <a:solidFill>
                  <a:srgbClr val="426170"/>
                </a:solidFill>
                <a:latin typeface="Arial"/>
                <a:ea typeface="Arial"/>
                <a:cs typeface="Arial"/>
              </a:defRPr>
            </a:pPr>
            <a:r>
              <a:rPr sz="2800" b="0">
                <a:solidFill>
                  <a:srgbClr val="426170"/>
                </a:solidFill>
                <a:latin typeface="Arial"/>
                <a:ea typeface="Arial"/>
                <a:cs typeface="Arial"/>
              </a:rPr>
              <a:t>* Correspondence: name@institution.edu</a:t>
            </a:r>
          </a:p>
        </p:txBody>
      </p:sp>
      <p:sp>
        <p:nvSpPr>
          <p:cNvPr id="66" name="Background heading header band">
            <a:extLst>
              <a:ext uri="{FF2B5EF4-FFF2-40B4-BE49-F238E27FC236}">
                <a16:creationId xmlns:a16="http://schemas.microsoft.com/office/drawing/2014/main" id="{BCC74E3C-7465-4CC4-8514-A4E09333898B}"/>
              </a:ext>
            </a:extLst>
          </p:cNvPr>
          <p:cNvSpPr>
            <a:spLocks noGrp="1"/>
          </p:cNvSpPr>
          <p:nvPr/>
        </p:nvSpPr>
        <p:spPr>
          <a:xfrm>
            <a:off x="855000" y="7159965"/>
            <a:ext cx="13770000" cy="1332000"/>
          </a:xfrm>
          <a:prstGeom prst="rect">
            <a:avLst/>
          </a:prstGeom>
          <a:solidFill>
            <a:srgbClr val="087E8B"/>
          </a:solidFill>
          <a:ln w="0">
            <a:noFill/>
          </a:ln>
        </p:spPr>
      </p:sp>
      <p:sp>
        <p:nvSpPr>
          <p:cNvPr id="13" name="Background heading">
            <a:extLst>
              <a:ext uri="{FF2B5EF4-FFF2-40B4-BE49-F238E27FC236}">
                <a16:creationId xmlns:a16="http://schemas.microsoft.com/office/drawing/2014/main" id="{8B5C95BA-AD35-40B8-86C8-F02B5CA33B48}"/>
              </a:ext>
            </a:extLst>
          </p:cNvPr>
          <p:cNvSpPr>
            <a:spLocks noGrp="1"/>
          </p:cNvSpPr>
          <p:nvPr/>
        </p:nvSpPr>
        <p:spPr>
          <a:xfrm>
            <a:off x="1287000" y="7404765"/>
            <a:ext cx="12906000" cy="88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2000"/>
              </a:lnSpc>
              <a:buNone/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  </a:t>
            </a:r>
            <a:r>
              <a:rPr lang="en-US" altLang="zh-CN" sz="5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Introduction</a:t>
            </a:r>
            <a:endParaRPr sz="54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" name="Methods heading header band">
            <a:extLst>
              <a:ext uri="{FF2B5EF4-FFF2-40B4-BE49-F238E27FC236}">
                <a16:creationId xmlns:a16="http://schemas.microsoft.com/office/drawing/2014/main" id="{E0A0306D-624E-4437-B551-9CD97CDB3029}"/>
              </a:ext>
            </a:extLst>
          </p:cNvPr>
          <p:cNvSpPr>
            <a:spLocks noGrp="1"/>
          </p:cNvSpPr>
          <p:nvPr/>
        </p:nvSpPr>
        <p:spPr>
          <a:xfrm>
            <a:off x="855000" y="19734763"/>
            <a:ext cx="13770000" cy="1332000"/>
          </a:xfrm>
          <a:prstGeom prst="rect">
            <a:avLst/>
          </a:prstGeom>
          <a:solidFill>
            <a:srgbClr val="087E8B"/>
          </a:solidFill>
          <a:ln w="0">
            <a:noFill/>
          </a:ln>
        </p:spPr>
      </p:sp>
      <p:sp>
        <p:nvSpPr>
          <p:cNvPr id="21" name="Methods heading">
            <a:extLst>
              <a:ext uri="{FF2B5EF4-FFF2-40B4-BE49-F238E27FC236}">
                <a16:creationId xmlns:a16="http://schemas.microsoft.com/office/drawing/2014/main" id="{1EDBAE44-CD1D-48E6-AB92-024CB03E9FA6}"/>
              </a:ext>
            </a:extLst>
          </p:cNvPr>
          <p:cNvSpPr>
            <a:spLocks noGrp="1"/>
          </p:cNvSpPr>
          <p:nvPr/>
        </p:nvSpPr>
        <p:spPr>
          <a:xfrm>
            <a:off x="1115604" y="19970881"/>
            <a:ext cx="12906000" cy="88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2000"/>
              </a:lnSpc>
              <a:buNone/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  Methods</a:t>
            </a:r>
          </a:p>
        </p:txBody>
      </p:sp>
      <p:sp>
        <p:nvSpPr>
          <p:cNvPr id="70" name="Results heading header band">
            <a:extLst>
              <a:ext uri="{FF2B5EF4-FFF2-40B4-BE49-F238E27FC236}">
                <a16:creationId xmlns:a16="http://schemas.microsoft.com/office/drawing/2014/main" id="{4BAC06C6-239B-4565-BAF6-80134BC0F95F}"/>
              </a:ext>
            </a:extLst>
          </p:cNvPr>
          <p:cNvSpPr>
            <a:spLocks noGrp="1"/>
          </p:cNvSpPr>
          <p:nvPr/>
        </p:nvSpPr>
        <p:spPr>
          <a:xfrm>
            <a:off x="15735900" y="7162785"/>
            <a:ext cx="13770000" cy="1332000"/>
          </a:xfrm>
          <a:prstGeom prst="rect">
            <a:avLst/>
          </a:prstGeom>
          <a:solidFill>
            <a:srgbClr val="087E8B"/>
          </a:solidFill>
          <a:ln w="0">
            <a:noFill/>
          </a:ln>
        </p:spPr>
      </p:sp>
      <p:sp>
        <p:nvSpPr>
          <p:cNvPr id="31" name="Results heading">
            <a:extLst>
              <a:ext uri="{FF2B5EF4-FFF2-40B4-BE49-F238E27FC236}">
                <a16:creationId xmlns:a16="http://schemas.microsoft.com/office/drawing/2014/main" id="{5D8B4D7A-5BC9-4450-A64E-475F397726B0}"/>
              </a:ext>
            </a:extLst>
          </p:cNvPr>
          <p:cNvSpPr>
            <a:spLocks noGrp="1"/>
          </p:cNvSpPr>
          <p:nvPr/>
        </p:nvSpPr>
        <p:spPr>
          <a:xfrm>
            <a:off x="16167900" y="7407585"/>
            <a:ext cx="12906000" cy="88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2000"/>
              </a:lnSpc>
              <a:buNone/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  Results &amp; Discussion</a:t>
            </a:r>
            <a:r>
              <a:rPr lang="en-US" sz="5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</a:t>
            </a:r>
            <a:endParaRPr sz="54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2" name="Conclusions heading header band">
            <a:extLst>
              <a:ext uri="{FF2B5EF4-FFF2-40B4-BE49-F238E27FC236}">
                <a16:creationId xmlns:a16="http://schemas.microsoft.com/office/drawing/2014/main" id="{AC7E1BCC-4E40-442B-BAB9-B79C7DE34C2F}"/>
              </a:ext>
            </a:extLst>
          </p:cNvPr>
          <p:cNvSpPr>
            <a:spLocks noGrp="1"/>
          </p:cNvSpPr>
          <p:nvPr/>
        </p:nvSpPr>
        <p:spPr>
          <a:xfrm>
            <a:off x="15735900" y="28054960"/>
            <a:ext cx="13770000" cy="1332000"/>
          </a:xfrm>
          <a:prstGeom prst="rect">
            <a:avLst/>
          </a:prstGeom>
          <a:solidFill>
            <a:srgbClr val="087E8B"/>
          </a:solidFill>
          <a:ln w="0">
            <a:noFill/>
          </a:ln>
        </p:spPr>
      </p:sp>
      <p:sp>
        <p:nvSpPr>
          <p:cNvPr id="42" name="Conclusions heading">
            <a:extLst>
              <a:ext uri="{FF2B5EF4-FFF2-40B4-BE49-F238E27FC236}">
                <a16:creationId xmlns:a16="http://schemas.microsoft.com/office/drawing/2014/main" id="{58678AE4-104A-4B03-80C7-F4934ACFF5A6}"/>
              </a:ext>
            </a:extLst>
          </p:cNvPr>
          <p:cNvSpPr>
            <a:spLocks noGrp="1"/>
          </p:cNvSpPr>
          <p:nvPr/>
        </p:nvSpPr>
        <p:spPr>
          <a:xfrm>
            <a:off x="16167900" y="28299760"/>
            <a:ext cx="12906000" cy="88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12000"/>
              </a:lnSpc>
              <a:buNone/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  Conclusions</a:t>
            </a:r>
          </a:p>
        </p:txBody>
      </p:sp>
      <p:sp>
        <p:nvSpPr>
          <p:cNvPr id="76" name="Background content">
            <a:extLst>
              <a:ext uri="{FF2B5EF4-FFF2-40B4-BE49-F238E27FC236}">
                <a16:creationId xmlns:a16="http://schemas.microsoft.com/office/drawing/2014/main" id="{B0A7BEB8-24D7-484D-9C37-539E8EC2362B}"/>
              </a:ext>
            </a:extLst>
          </p:cNvPr>
          <p:cNvSpPr>
            <a:spLocks noGrp="1"/>
          </p:cNvSpPr>
          <p:nvPr/>
        </p:nvSpPr>
        <p:spPr>
          <a:xfrm>
            <a:off x="1287000" y="21205212"/>
            <a:ext cx="12906000" cy="2088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0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buNone/>
              <a:defRPr sz="40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pPr>
            <a:r>
              <a:rPr lang="en-US" sz="4400" b="0" dirty="0">
                <a:latin typeface="Arial"/>
                <a:ea typeface="Arial"/>
                <a:cs typeface="Arial"/>
              </a:rPr>
              <a:t>XXXXX</a:t>
            </a:r>
            <a:endParaRPr sz="4400" b="0" dirty="0">
              <a:latin typeface="Arial"/>
              <a:ea typeface="Arial"/>
              <a:cs typeface="Arial"/>
            </a:endParaRPr>
          </a:p>
        </p:txBody>
      </p:sp>
      <p:sp>
        <p:nvSpPr>
          <p:cNvPr id="77" name="Background content">
            <a:extLst>
              <a:ext uri="{FF2B5EF4-FFF2-40B4-BE49-F238E27FC236}">
                <a16:creationId xmlns:a16="http://schemas.microsoft.com/office/drawing/2014/main" id="{986450EF-9E54-4363-8709-B141FF921BCD}"/>
              </a:ext>
            </a:extLst>
          </p:cNvPr>
          <p:cNvSpPr>
            <a:spLocks noGrp="1"/>
          </p:cNvSpPr>
          <p:nvPr/>
        </p:nvSpPr>
        <p:spPr>
          <a:xfrm>
            <a:off x="16130713" y="8884262"/>
            <a:ext cx="12906000" cy="2088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0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buNone/>
              <a:defRPr sz="40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pPr>
            <a:r>
              <a:rPr lang="en-US" sz="4400" b="0" dirty="0">
                <a:latin typeface="Arial"/>
                <a:ea typeface="Arial"/>
                <a:cs typeface="Arial"/>
              </a:rPr>
              <a:t>XXXXX</a:t>
            </a:r>
            <a:endParaRPr sz="4400" b="0" dirty="0">
              <a:latin typeface="Arial"/>
              <a:ea typeface="Arial"/>
              <a:cs typeface="Arial"/>
            </a:endParaRPr>
          </a:p>
        </p:txBody>
      </p:sp>
      <p:sp>
        <p:nvSpPr>
          <p:cNvPr id="78" name="Background content">
            <a:extLst>
              <a:ext uri="{FF2B5EF4-FFF2-40B4-BE49-F238E27FC236}">
                <a16:creationId xmlns:a16="http://schemas.microsoft.com/office/drawing/2014/main" id="{F100B998-B5C8-4D07-BB37-CDF95DB1C508}"/>
              </a:ext>
            </a:extLst>
          </p:cNvPr>
          <p:cNvSpPr>
            <a:spLocks noGrp="1"/>
          </p:cNvSpPr>
          <p:nvPr/>
        </p:nvSpPr>
        <p:spPr>
          <a:xfrm>
            <a:off x="16167900" y="29800960"/>
            <a:ext cx="12906000" cy="2088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0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buNone/>
              <a:defRPr sz="4000" b="0">
                <a:solidFill>
                  <a:srgbClr val="1D3748"/>
                </a:solidFill>
                <a:latin typeface="Arial"/>
                <a:ea typeface="Arial"/>
                <a:cs typeface="Arial"/>
              </a:defRPr>
            </a:pPr>
            <a:r>
              <a:rPr lang="en-US" sz="4400" b="0" dirty="0">
                <a:latin typeface="Arial"/>
                <a:ea typeface="Arial"/>
                <a:cs typeface="Arial"/>
              </a:rPr>
              <a:t>XXXXX</a:t>
            </a:r>
            <a:endParaRPr sz="4400" b="0" dirty="0"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537986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WAI 2026">
      <a:dk1>
        <a:srgbClr val="000000"/>
      </a:dk1>
      <a:lt1>
        <a:srgbClr val="FFFFFF"/>
      </a:lt1>
      <a:dk2>
        <a:srgbClr val="103A59"/>
      </a:dk2>
      <a:lt2>
        <a:srgbClr val="F4F9FB"/>
      </a:lt2>
      <a:accent1>
        <a:srgbClr val="087E8B"/>
      </a:accent1>
      <a:accent2>
        <a:srgbClr val="103A59"/>
      </a:accent2>
      <a:accent3>
        <a:srgbClr val="6ABABF"/>
      </a:accent3>
      <a:accent4>
        <a:srgbClr val="156082"/>
      </a:accent4>
      <a:accent5>
        <a:srgbClr val="DCECF4"/>
      </a:accent5>
      <a:accent6>
        <a:srgbClr val="526C7B"/>
      </a:accent6>
      <a:hlink>
        <a:srgbClr val="087E8B"/>
      </a:hlink>
      <a:folHlink>
        <a:srgbClr val="103A59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WAI 2026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WAI 2026">
      <a:dk1>
        <a:srgbClr val="000000"/>
      </a:dk1>
      <a:lt1>
        <a:srgbClr val="FFFFFF"/>
      </a:lt1>
      <a:dk2>
        <a:srgbClr val="103A59"/>
      </a:dk2>
      <a:lt2>
        <a:srgbClr val="F4F9FB"/>
      </a:lt2>
      <a:accent1>
        <a:srgbClr val="087E8B"/>
      </a:accent1>
      <a:accent2>
        <a:srgbClr val="103A59"/>
      </a:accent2>
      <a:accent3>
        <a:srgbClr val="6ABABF"/>
      </a:accent3>
      <a:accent4>
        <a:srgbClr val="156082"/>
      </a:accent4>
      <a:accent5>
        <a:srgbClr val="DCECF4"/>
      </a:accent5>
      <a:accent6>
        <a:srgbClr val="526C7B"/>
      </a:accent6>
      <a:hlink>
        <a:srgbClr val="087E8B"/>
      </a:hlink>
      <a:folHlink>
        <a:srgbClr val="103A59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WAI 2026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73</Words>
  <Application>Microsoft Office PowerPoint</Application>
  <DocSecurity>0</DocSecurity>
  <PresentationFormat>自定义</PresentationFormat>
  <Paragraphs>22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Aptos</vt:lpstr>
      <vt:lpstr>Arial</vt:lpstr>
      <vt:lpstr>ChatGPT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Tyanix</cp:lastModifiedBy>
  <cp:revision>8</cp:revision>
  <dcterms:created xsi:type="dcterms:W3CDTF">2026-10-16T05:31:04Z</dcterms:created>
  <dcterms:modified xsi:type="dcterms:W3CDTF">2026-10-16T05:56:42Z</dcterms:modified>
</cp:coreProperties>
</file>