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slideLayouts/slideLayout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54" r:id="rId2"/>
    <p:sldMasterId id="2147483656" r:id="rId3"/>
    <p:sldMasterId id="2147483658" r:id="rId4"/>
  </p:sldMasterIdLst>
  <p:notesMasterIdLst>
    <p:notesMasterId r:id="rId7"/>
  </p:notesMasterIdLst>
  <p:sldIdLst>
    <p:sldId id="256" r:id="rId5"/>
    <p:sldId id="258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90" d="100"/>
          <a:sy n="90" d="100"/>
        </p:scale>
        <p:origin x="280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标题/副标题直接复用原始EMC模板第3页的原生占位框、母版文字样式和主题字体。封面类页面仅适配位置，深色页使用白字。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标题/副标题直接复用原始EMC模板第2页的原生占位框、母版文字样式和主题字体。尺寸和位置与对应EMC页一致。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1 封面 |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封面页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2"/>
            <a:ext cx="12191999" cy="6861645"/>
          </a:xfrm>
          <a:prstGeom prst="rect">
            <a:avLst/>
          </a:prstGeom>
          <a:effectLst/>
        </p:spPr>
      </p:pic>
      <p:pic>
        <p:nvPicPr>
          <p:cNvPr id="3" name="Picture 2" descr="wai-official-trim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383" y="438912"/>
            <a:ext cx="854392" cy="594360"/>
          </a:xfrm>
          <a:prstGeom prst="rect">
            <a:avLst/>
          </a:prstGeom>
          <a:effectLst/>
        </p:spPr>
      </p:pic>
      <p:sp>
        <p:nvSpPr>
          <p:cNvPr id="4" name="TextBox 3"/>
          <p:cNvSpPr txBox="1"/>
          <p:nvPr/>
        </p:nvSpPr>
        <p:spPr>
          <a:xfrm>
            <a:off x="1993392" y="594360"/>
            <a:ext cx="3931920" cy="32004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500" b="1">
                <a:solidFill>
                  <a:srgbClr val="103A59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500" b="1">
                <a:solidFill>
                  <a:srgbClr val="103A59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WAI 2026  ·  HANGZHOU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435608"/>
            <a:ext cx="6400800" cy="77724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2200" b="0">
                <a:solidFill>
                  <a:srgbClr val="103A59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2200" b="0">
                <a:solidFill>
                  <a:srgbClr val="103A59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2026 International Workshop</a:t>
            </a:r>
          </a:p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2200" b="0">
                <a:solidFill>
                  <a:srgbClr val="103A59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2200" b="0">
                <a:solidFill>
                  <a:srgbClr val="103A59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on Advanced Interconnects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58368" y="2414016"/>
            <a:ext cx="786384" cy="0"/>
          </a:xfrm>
          <a:prstGeom prst="line">
            <a:avLst/>
          </a:prstGeom>
          <a:ln w="38100">
            <a:solidFill>
              <a:srgbClr val="087E8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8368" y="5678424"/>
            <a:ext cx="6126480" cy="310896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600" b="1">
                <a:solidFill>
                  <a:srgbClr val="103A59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600" b="1">
                <a:solidFill>
                  <a:srgbClr val="103A59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November 4–6, 2026  |  Hangzhou, China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6117336"/>
            <a:ext cx="5212080" cy="27432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200" b="0">
                <a:solidFill>
                  <a:srgbClr val="526C7B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200" b="0">
                <a:solidFill>
                  <a:srgbClr val="526C7B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wai-emc.com/wai2026</a:t>
            </a: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630936" y="2697480"/>
            <a:ext cx="6492240" cy="1645920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58368" y="4572000"/>
            <a:ext cx="6126480" cy="62179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2 章节 |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章节页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2"/>
            <a:ext cx="12191999" cy="6861645"/>
          </a:xfrm>
          <a:prstGeom prst="rect">
            <a:avLst/>
          </a:prstGeom>
          <a:effectLst/>
        </p:spPr>
      </p:pic>
      <p:sp>
        <p:nvSpPr>
          <p:cNvPr id="3" name="Rounded Rectangle 2"/>
          <p:cNvSpPr/>
          <p:nvPr/>
        </p:nvSpPr>
        <p:spPr>
          <a:xfrm>
            <a:off x="530352" y="420624"/>
            <a:ext cx="1207008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wai-official-trim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815" y="502920"/>
            <a:ext cx="644080" cy="448056"/>
          </a:xfrm>
          <a:prstGeom prst="rect">
            <a:avLst/>
          </a:prstGeom>
          <a:effectLst/>
        </p:spPr>
      </p:pic>
      <p:sp>
        <p:nvSpPr>
          <p:cNvPr id="5" name="TextBox 4"/>
          <p:cNvSpPr txBox="1"/>
          <p:nvPr/>
        </p:nvSpPr>
        <p:spPr>
          <a:xfrm>
            <a:off x="1938528" y="594360"/>
            <a:ext cx="5394960" cy="301752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4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4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WAI 2026  /  HANGZHOU</a:t>
            </a:r>
          </a:p>
        </p:txBody>
      </p:sp>
      <p:sp>
        <p:nvSpPr>
          <p:cNvPr id="6" name="WAI Placeholder 2 - body"/>
          <p:cNvSpPr>
            <a:spLocks noGrp="1"/>
          </p:cNvSpPr>
          <p:nvPr>
            <p:ph type="body" idx="2" hasCustomPrompt="1"/>
          </p:nvPr>
        </p:nvSpPr>
        <p:spPr>
          <a:xfrm>
            <a:off x="667512" y="1847088"/>
            <a:ext cx="1920240" cy="82296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4800" b="1">
                <a:solidFill>
                  <a:srgbClr val="6ABAB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4800" b="1">
                <a:solidFill>
                  <a:srgbClr val="6ABAB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01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6281928"/>
            <a:ext cx="6400800" cy="22860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100" b="0">
                <a:solidFill>
                  <a:srgbClr val="DCECF4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100" b="0">
                <a:solidFill>
                  <a:srgbClr val="DCECF4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NOVEMBER 4–6, 2026  ·  HANGZHOU, CHINA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49224" y="2852928"/>
            <a:ext cx="6400800" cy="1161288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76656" y="4251960"/>
            <a:ext cx="6080760" cy="7315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>
                <a:solidFill>
                  <a:srgbClr val="FFFFFF"/>
                </a:solidFill>
              </a:defRPr>
            </a:lvl2pPr>
            <a:lvl3pPr marL="914400" indent="0" algn="ctr">
              <a:buNone/>
              <a:defRPr sz="1800">
                <a:solidFill>
                  <a:srgbClr val="FFFFFF"/>
                </a:solidFill>
              </a:defRPr>
            </a:lvl3pPr>
            <a:lvl4pPr marL="1371600" indent="0" algn="ctr">
              <a:buNone/>
              <a:defRPr sz="1600">
                <a:solidFill>
                  <a:srgbClr val="FFFFFF"/>
                </a:solidFill>
              </a:defRPr>
            </a:lvl4pPr>
            <a:lvl5pPr marL="1828800" indent="0" algn="ctr">
              <a:buNone/>
              <a:defRPr sz="1600">
                <a:solidFill>
                  <a:srgbClr val="FFFFFF"/>
                </a:solidFill>
              </a:defRPr>
            </a:lvl5pPr>
            <a:lvl6pPr marL="2286000" indent="0" algn="ctr">
              <a:buNone/>
              <a:defRPr sz="1600">
                <a:solidFill>
                  <a:srgbClr val="FFFFFF"/>
                </a:solidFill>
              </a:defRPr>
            </a:lvl6pPr>
            <a:lvl7pPr marL="2743200" indent="0" algn="ctr">
              <a:buNone/>
              <a:defRPr sz="1600">
                <a:solidFill>
                  <a:srgbClr val="FFFFFF"/>
                </a:solidFill>
              </a:defRPr>
            </a:lvl7pPr>
            <a:lvl8pPr marL="3200400" indent="0" algn="ctr">
              <a:buNone/>
              <a:defRPr sz="1600">
                <a:solidFill>
                  <a:srgbClr val="FFFFFF"/>
                </a:solidFill>
              </a:defRPr>
            </a:lvl8pPr>
            <a:lvl9pPr marL="3657600" indent="0" algn="ctr">
              <a:buNone/>
              <a:defRPr sz="1600">
                <a:solidFill>
                  <a:srgbClr val="FFFFFF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4 青色精简底栏 | Teal Compac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419088"/>
            <a:ext cx="12191999" cy="438912"/>
          </a:xfrm>
          <a:prstGeom prst="rect">
            <a:avLst/>
          </a:prstGeom>
          <a:solidFill>
            <a:srgbClr val="087E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65760" y="6537960"/>
            <a:ext cx="4983480" cy="210312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3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3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WAI-EMC.COM/WAI2026  ·  WAI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78040" y="6574536"/>
            <a:ext cx="3840480" cy="18288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9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9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HANGZHOU, CHINA  ·  NOVEMBER 4–6, 2026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6565392"/>
            <a:ext cx="502920" cy="18288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800"/>
              </a:spcAft>
              <a:buNone/>
              <a:defRPr sz="10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fld id="{F74139BB-898E-4BBE-9246-A3C45AF0FC86}" type="slidenum">
              <a:rPr lang="en-US" sz="1000">
                <a:solidFill>
                  <a:srgbClr val="FFFFFF"/>
                </a:solidFill>
              </a:rPr>
              <a:t>‹#›</a:t>
            </a:fld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37029" y="1122363"/>
            <a:ext cx="11151809" cy="2387600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537029" y="3602038"/>
            <a:ext cx="11151809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2" descr="wai-official-trimmed.png">
            <a:extLst>
              <a:ext uri="{FF2B5EF4-FFF2-40B4-BE49-F238E27FC236}">
                <a16:creationId xmlns:a16="http://schemas.microsoft.com/office/drawing/2014/main" id="{8351CC49-639C-408E-9EC5-DA33E398C0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8608" y="5833872"/>
            <a:ext cx="801814" cy="557784"/>
          </a:xfrm>
          <a:prstGeom prst="rect">
            <a:avLst/>
          </a:prstGeom>
          <a:effectLst/>
        </p:spPr>
      </p:pic>
      <p:sp>
        <p:nvSpPr>
          <p:cNvPr id="11" name="TextBox 3">
            <a:extLst>
              <a:ext uri="{FF2B5EF4-FFF2-40B4-BE49-F238E27FC236}">
                <a16:creationId xmlns:a16="http://schemas.microsoft.com/office/drawing/2014/main" id="{ECB6AE62-F8A9-44F5-9097-1B6DA0F8D365}"/>
              </a:ext>
            </a:extLst>
          </p:cNvPr>
          <p:cNvSpPr txBox="1"/>
          <p:nvPr userDrawn="1"/>
        </p:nvSpPr>
        <p:spPr>
          <a:xfrm>
            <a:off x="1389888" y="6144768"/>
            <a:ext cx="10195560" cy="246888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500" b="1">
                <a:solidFill>
                  <a:srgbClr val="103A59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500" b="1">
                <a:solidFill>
                  <a:srgbClr val="103A59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2026 INTERNATIONAL WORKSHOP ON ADVANCED INTERCONNECTS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7 右上Logo | Top Right Log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i-official-trim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5353" y="256032"/>
            <a:ext cx="788669" cy="548640"/>
          </a:xfrm>
          <a:prstGeom prst="rect">
            <a:avLst/>
          </a:prstGeom>
          <a:effectLst/>
        </p:spPr>
      </p:pic>
      <p:sp>
        <p:nvSpPr>
          <p:cNvPr id="3" name="Rectangle 2"/>
          <p:cNvSpPr/>
          <p:nvPr/>
        </p:nvSpPr>
        <p:spPr>
          <a:xfrm>
            <a:off x="0" y="6556248"/>
            <a:ext cx="12191999" cy="301752"/>
          </a:xfrm>
          <a:prstGeom prst="rect">
            <a:avLst/>
          </a:prstGeom>
          <a:solidFill>
            <a:srgbClr val="087E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315200" y="6629400"/>
            <a:ext cx="3749039" cy="164592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9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9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HANGZHOU, CHINA  ·  NOVEMBER 4–6,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56848" y="6629400"/>
            <a:ext cx="502920" cy="18288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800"/>
              </a:spcAft>
              <a:buNone/>
              <a:defRPr sz="10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fld id="{5C813730-FA7F-4121-BB3D-3ACCD62773ED}" type="slidenum">
              <a:rPr lang="en-US" sz="1000">
                <a:solidFill>
                  <a:srgbClr val="FFFFFF"/>
                </a:solidFill>
              </a:rPr>
              <a:t>‹#›</a:t>
            </a:fld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537029" y="1122363"/>
            <a:ext cx="11151809" cy="2387600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7029" y="3602038"/>
            <a:ext cx="11151809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1" name="Picture 2" descr="wai-official-trimmed.png">
            <a:extLst>
              <a:ext uri="{FF2B5EF4-FFF2-40B4-BE49-F238E27FC236}">
                <a16:creationId xmlns:a16="http://schemas.microsoft.com/office/drawing/2014/main" id="{7F9EA1CB-C6AC-4E66-8453-66F301E1F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02" y="5861304"/>
            <a:ext cx="801814" cy="557784"/>
          </a:xfrm>
          <a:prstGeom prst="rect">
            <a:avLst/>
          </a:prstGeom>
          <a:effectLst/>
        </p:spPr>
      </p:pic>
      <p:sp>
        <p:nvSpPr>
          <p:cNvPr id="12" name="TextBox 4">
            <a:extLst>
              <a:ext uri="{FF2B5EF4-FFF2-40B4-BE49-F238E27FC236}">
                <a16:creationId xmlns:a16="http://schemas.microsoft.com/office/drawing/2014/main" id="{AF428A2F-830A-47D0-8DFD-335556BFFBE2}"/>
              </a:ext>
            </a:extLst>
          </p:cNvPr>
          <p:cNvSpPr txBox="1"/>
          <p:nvPr userDrawn="1"/>
        </p:nvSpPr>
        <p:spPr>
          <a:xfrm>
            <a:off x="96902" y="6604120"/>
            <a:ext cx="6335896" cy="18288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3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lang="en-US" altLang="zh-CN" sz="13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2026 INTERNATIONAL WORKSHOP ON ADVANCED INTERCONNECTS (WAI 2026)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8 结束 | 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章节页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822"/>
            <a:ext cx="12191999" cy="6861645"/>
          </a:xfrm>
          <a:prstGeom prst="rect">
            <a:avLst/>
          </a:prstGeom>
          <a:effectLst/>
        </p:spPr>
      </p:pic>
      <p:sp>
        <p:nvSpPr>
          <p:cNvPr id="3" name="Rounded Rectangle 2"/>
          <p:cNvSpPr/>
          <p:nvPr/>
        </p:nvSpPr>
        <p:spPr>
          <a:xfrm>
            <a:off x="530352" y="420624"/>
            <a:ext cx="1207008" cy="621792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wai-official-trim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815" y="502920"/>
            <a:ext cx="644080" cy="448056"/>
          </a:xfrm>
          <a:prstGeom prst="rect">
            <a:avLst/>
          </a:prstGeom>
          <a:effectLst/>
        </p:spPr>
      </p:pic>
      <p:sp>
        <p:nvSpPr>
          <p:cNvPr id="5" name="TextBox 4"/>
          <p:cNvSpPr txBox="1"/>
          <p:nvPr/>
        </p:nvSpPr>
        <p:spPr>
          <a:xfrm>
            <a:off x="1938528" y="594360"/>
            <a:ext cx="5394960" cy="301752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4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4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WAI 2026  /  HANGZHOU</a:t>
            </a:r>
          </a:p>
        </p:txBody>
      </p:sp>
      <p:sp>
        <p:nvSpPr>
          <p:cNvPr id="8" name="WAI Placeholder 2 - body"/>
          <p:cNvSpPr>
            <a:spLocks noGrp="1"/>
          </p:cNvSpPr>
          <p:nvPr>
            <p:ph type="body" idx="2" hasCustomPrompt="1"/>
          </p:nvPr>
        </p:nvSpPr>
        <p:spPr>
          <a:xfrm>
            <a:off x="676656" y="4663440"/>
            <a:ext cx="5943600" cy="603504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700" b="0">
                <a:solidFill>
                  <a:srgbClr val="DCECF4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700" b="0">
                <a:solidFill>
                  <a:srgbClr val="DCECF4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Name · Email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6656" y="6281928"/>
            <a:ext cx="6400800" cy="22860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100" b="0">
                <a:solidFill>
                  <a:srgbClr val="DCECF4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100" b="0">
                <a:solidFill>
                  <a:srgbClr val="DCECF4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NOVEMBER 4–6, 2026  ·  HANGZHOU, CHINA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640080" y="2487168"/>
            <a:ext cx="6309360" cy="100584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676656" y="3730752"/>
            <a:ext cx="6126480" cy="603504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  <a:defRPr sz="2000">
                <a:solidFill>
                  <a:srgbClr val="FFFFFF"/>
                </a:solidFill>
              </a:defRPr>
            </a:lvl2pPr>
            <a:lvl3pPr marL="914400" indent="0" algn="ctr">
              <a:buNone/>
              <a:defRPr sz="1800">
                <a:solidFill>
                  <a:srgbClr val="FFFFFF"/>
                </a:solidFill>
              </a:defRPr>
            </a:lvl3pPr>
            <a:lvl4pPr marL="1371600" indent="0" algn="ctr">
              <a:buNone/>
              <a:defRPr sz="1600">
                <a:solidFill>
                  <a:srgbClr val="FFFFFF"/>
                </a:solidFill>
              </a:defRPr>
            </a:lvl4pPr>
            <a:lvl5pPr marL="1828800" indent="0" algn="ctr">
              <a:buNone/>
              <a:defRPr sz="1600">
                <a:solidFill>
                  <a:srgbClr val="FFFFFF"/>
                </a:solidFill>
              </a:defRPr>
            </a:lvl5pPr>
            <a:lvl6pPr marL="2286000" indent="0" algn="ctr">
              <a:buNone/>
              <a:defRPr sz="1600">
                <a:solidFill>
                  <a:srgbClr val="FFFFFF"/>
                </a:solidFill>
              </a:defRPr>
            </a:lvl6pPr>
            <a:lvl7pPr marL="2743200" indent="0" algn="ctr">
              <a:buNone/>
              <a:defRPr sz="1600">
                <a:solidFill>
                  <a:srgbClr val="FFFFFF"/>
                </a:solidFill>
              </a:defRPr>
            </a:lvl7pPr>
            <a:lvl8pPr marL="3200400" indent="0" algn="ctr">
              <a:buNone/>
              <a:defRPr sz="1600">
                <a:solidFill>
                  <a:srgbClr val="FFFFFF"/>
                </a:solidFill>
              </a:defRPr>
            </a:lvl8pPr>
            <a:lvl9pPr marL="3657600" indent="0" algn="ctr">
              <a:buNone/>
              <a:defRPr sz="1600">
                <a:solidFill>
                  <a:srgbClr val="FFFFFF"/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3 完整底栏 | Full Foo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419088"/>
            <a:ext cx="12191999" cy="438912"/>
          </a:xfrm>
          <a:prstGeom prst="rect">
            <a:avLst/>
          </a:prstGeom>
          <a:solidFill>
            <a:srgbClr val="087E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wai-official-trim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02" y="5861304"/>
            <a:ext cx="801814" cy="557784"/>
          </a:xfrm>
          <a:prstGeom prst="rect">
            <a:avLst/>
          </a:prstGeom>
          <a:effectLst/>
        </p:spPr>
      </p:pic>
      <p:sp>
        <p:nvSpPr>
          <p:cNvPr id="5" name="TextBox 4"/>
          <p:cNvSpPr txBox="1"/>
          <p:nvPr/>
        </p:nvSpPr>
        <p:spPr>
          <a:xfrm>
            <a:off x="96902" y="6547104"/>
            <a:ext cx="6335896" cy="18288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3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lang="en-US" altLang="zh-CN" sz="13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2026 INTERNATIONAL WORKSHOP ON ADVANCED INTERCONNECTS (WAI 2026)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0" y="6574536"/>
            <a:ext cx="3776472" cy="18288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9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9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NOVEMBER 4–6, 2026  ·  HANGZHOU, CHINA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56848" y="6565392"/>
            <a:ext cx="502920" cy="18288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800"/>
              </a:spcAft>
              <a:buNone/>
              <a:defRPr sz="10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fld id="{59CF4FD7-B384-483E-AC9D-C7C81A75439B}" type="slidenum">
              <a:rPr lang="en-US" sz="1000">
                <a:solidFill>
                  <a:srgbClr val="FFFFFF"/>
                </a:solidFill>
              </a:rPr>
              <a:t>‹#›</a:t>
            </a:fld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21341" y="1360898"/>
            <a:ext cx="10515600" cy="4500405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Title 3"/>
          <p:cNvSpPr>
            <a:spLocks noGrp="1"/>
          </p:cNvSpPr>
          <p:nvPr>
            <p:ph type="title"/>
          </p:nvPr>
        </p:nvSpPr>
        <p:spPr>
          <a:xfrm>
            <a:off x="421341" y="315586"/>
            <a:ext cx="10515600" cy="780350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5 精简底栏无Logo | Compac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419088"/>
            <a:ext cx="12191999" cy="438912"/>
          </a:xfrm>
          <a:prstGeom prst="rect">
            <a:avLst/>
          </a:prstGeom>
          <a:solidFill>
            <a:srgbClr val="103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178040" y="6574536"/>
            <a:ext cx="3840480" cy="18288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9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9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HANGZHOU, CHINA  ·  NOVEMBER 4–6,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356848" y="6565392"/>
            <a:ext cx="502920" cy="18288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800"/>
              </a:spcAft>
              <a:buNone/>
              <a:defRPr sz="10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fld id="{CA63436C-3B16-405D-BE4C-C7DBD49BC52E}" type="slidenum">
              <a:rPr lang="en-US" sz="1000">
                <a:solidFill>
                  <a:srgbClr val="FFFFFF"/>
                </a:solidFill>
              </a:rPr>
              <a:t>‹#›</a:t>
            </a:fld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97809" y="315539"/>
            <a:ext cx="10982477" cy="807290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497809" y="1363102"/>
            <a:ext cx="10982477" cy="4370185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10" name="Picture 2" descr="wai-official-trimmed.png">
            <a:extLst>
              <a:ext uri="{FF2B5EF4-FFF2-40B4-BE49-F238E27FC236}">
                <a16:creationId xmlns:a16="http://schemas.microsoft.com/office/drawing/2014/main" id="{CF048317-8C00-4595-9286-1EE467C92D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902" y="5861304"/>
            <a:ext cx="801814" cy="557784"/>
          </a:xfrm>
          <a:prstGeom prst="rect">
            <a:avLst/>
          </a:prstGeom>
          <a:effectLst/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F163D967-1B40-416F-9EAD-3696FF984C32}"/>
              </a:ext>
            </a:extLst>
          </p:cNvPr>
          <p:cNvSpPr txBox="1"/>
          <p:nvPr userDrawn="1"/>
        </p:nvSpPr>
        <p:spPr>
          <a:xfrm>
            <a:off x="96902" y="6547104"/>
            <a:ext cx="6335896" cy="18288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l">
              <a:spcBef>
                <a:spcPts val="0"/>
              </a:spcBef>
              <a:spcAft>
                <a:spcPts val="800"/>
              </a:spcAft>
              <a:buNone/>
              <a:defRPr sz="13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lang="en-US" altLang="zh-CN" sz="1300" b="1" dirty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2026 INTERNATIONAL WORKSHOP ON ADVANCED INTERCONNECTS (WAI 2026)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06 左侧竖栏 | Sideba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07008" cy="6858000"/>
          </a:xfrm>
          <a:prstGeom prst="rect">
            <a:avLst/>
          </a:prstGeom>
          <a:solidFill>
            <a:srgbClr val="087E8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07008" cy="338328"/>
          </a:xfrm>
          <a:prstGeom prst="rect">
            <a:avLst/>
          </a:prstGeom>
          <a:solidFill>
            <a:srgbClr val="103A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338328"/>
            <a:ext cx="1207008" cy="10972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146304" y="201168"/>
            <a:ext cx="914400" cy="694944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wai-official-trim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174" y="292608"/>
            <a:ext cx="696658" cy="484632"/>
          </a:xfrm>
          <a:prstGeom prst="rect">
            <a:avLst/>
          </a:prstGeom>
          <a:effectLst/>
        </p:spPr>
      </p:pic>
      <p:sp>
        <p:nvSpPr>
          <p:cNvPr id="7" name="TextBox 6"/>
          <p:cNvSpPr txBox="1"/>
          <p:nvPr/>
        </p:nvSpPr>
        <p:spPr>
          <a:xfrm rot="16200000">
            <a:off x="-2249424" y="3447288"/>
            <a:ext cx="5285232" cy="475488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 sz="15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5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2026 INTERNATIONAL WORKSHOP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 sz="15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5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ON ADVANCED INTERCONNECTS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58952" y="1060704"/>
            <a:ext cx="0" cy="5285232"/>
          </a:xfrm>
          <a:prstGeom prst="line">
            <a:avLst/>
          </a:prstGeom>
          <a:ln w="9525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 rot="16200000">
            <a:off x="-1673352" y="3547872"/>
            <a:ext cx="5285232" cy="274320"/>
          </a:xfrm>
          <a:prstGeom prst="rect">
            <a:avLst/>
          </a:prstGeom>
          <a:noFill/>
          <a:effectLst/>
        </p:spPr>
        <p:txBody>
          <a:bodyPr wrap="square" lIns="0" tIns="0" rIns="0" bIns="0" anchor="ctr">
            <a:noAutofit/>
          </a:bodyPr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  <a:defRPr sz="10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r>
              <a:rPr sz="1000" b="1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rPr>
              <a:t>WAI-EMC.COM/WAI2026  ·  HANGZHOU  ·  NOVEMBER 4–6, 2026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0040" y="6583680"/>
            <a:ext cx="502920" cy="182880"/>
          </a:xfrm>
          <a:prstGeom prst="rect">
            <a:avLst/>
          </a:prstGeom>
          <a:noFill/>
          <a:effectLst/>
        </p:spPr>
        <p:txBody>
          <a:bodyPr wrap="square" lIns="0" tIns="0" rIns="0" bIns="0">
            <a:noAutofit/>
          </a:bodyPr>
          <a:lstStyle/>
          <a:p>
            <a:pPr marL="0" indent="0" algn="r">
              <a:spcBef>
                <a:spcPts val="0"/>
              </a:spcBef>
              <a:spcAft>
                <a:spcPts val="800"/>
              </a:spcAft>
              <a:buNone/>
              <a:defRPr sz="1000" b="0">
                <a:solidFill>
                  <a:srgbClr val="FFFFFF"/>
                </a:solidFill>
                <a:latin typeface="Arial" panose="020B0604020202020204"/>
                <a:ea typeface="微软雅黑" panose="020B0503020204020204" charset="-122"/>
                <a:cs typeface="Arial" panose="020B0604020202020204"/>
              </a:defRPr>
            </a:pPr>
            <a:fld id="{052AAD78-A6E3-46AB-ABA4-6129B90C7D02}" type="slidenum">
              <a:rPr lang="en-US" sz="1000">
                <a:solidFill>
                  <a:srgbClr val="FFFFFF"/>
                </a:solidFill>
              </a:rPr>
              <a:t>‹#›</a:t>
            </a:fld>
            <a:endParaRPr lang="en-US" sz="1000">
              <a:solidFill>
                <a:srgbClr val="FFFFFF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10164838" cy="2387600"/>
          </a:xfrm>
        </p:spPr>
        <p:txBody>
          <a:bodyPr anchor="b">
            <a:normAutofit/>
          </a:bodyPr>
          <a:lstStyle>
            <a:lvl1pPr algn="ctr">
              <a:defRPr sz="44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10164838" cy="1655762"/>
          </a:xfrm>
        </p:spPr>
        <p:txBody>
          <a:bodyPr>
            <a:normAutofit/>
          </a:bodyPr>
          <a:lstStyle>
            <a:lvl1pPr marL="0" indent="0" algn="ctr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7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264F11B-61D2-4EA0-96BE-833857BC990B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E81CF859-9A07-4018-92C3-2065A64F8C4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64933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88292"/>
            <a:ext cx="10515600" cy="3483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58444" y="6328434"/>
            <a:ext cx="4643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fld id="{03BE9B14-B398-894D-92FE-10AC19D55CC7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019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429127"/>
            <a:ext cx="10515600" cy="47478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101435-7F25-4A8F-B218-0DE19B5C1AB5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Speaker Name, Affiliation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49735DD-B956-481D-9E11-49B3F9E2D3FD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30476" y="365125"/>
            <a:ext cx="103583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0474" y="1825625"/>
            <a:ext cx="10358364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673C38-F7A7-409F-B9FF-8F849AD9BFD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ottom Footer with Speaker Name-Affiliatio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ottom Footer Branding">
  <a:themeElements>
    <a:clrScheme name="814098 1">
      <a:dk1>
        <a:srgbClr val="000000"/>
      </a:dk1>
      <a:lt1>
        <a:srgbClr val="FFFFFF"/>
      </a:lt1>
      <a:dk2>
        <a:srgbClr val="814098"/>
      </a:dk2>
      <a:lt2>
        <a:srgbClr val="E7E6E6"/>
      </a:lt2>
      <a:accent1>
        <a:srgbClr val="814098"/>
      </a:accent1>
      <a:accent2>
        <a:srgbClr val="F1592A"/>
      </a:accent2>
      <a:accent3>
        <a:srgbClr val="01B9AD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Logo Top Righ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Left Column Branding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28</Words>
  <Application>Microsoft Office PowerPoint</Application>
  <PresentationFormat>宽屏</PresentationFormat>
  <Paragraphs>2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</vt:i4>
      </vt:variant>
    </vt:vector>
  </HeadingPairs>
  <TitlesOfParts>
    <vt:vector size="11" baseType="lpstr">
      <vt:lpstr>等线</vt:lpstr>
      <vt:lpstr>微软雅黑</vt:lpstr>
      <vt:lpstr>Arial</vt:lpstr>
      <vt:lpstr>Calibri</vt:lpstr>
      <vt:lpstr>Calibri Light</vt:lpstr>
      <vt:lpstr>Bottom Footer with Speaker Name-Affiliation</vt:lpstr>
      <vt:lpstr>Bottom Footer Branding</vt:lpstr>
      <vt:lpstr>Logo Top Right</vt:lpstr>
      <vt:lpstr>Left Column Branding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WAI 2026 | Five Content Layouts</dc:title>
  <dc:subject>2026 International Workshop on Advanced Interconnects</dc:subject>
  <dc:creator>WAI 2026</dc:creator>
  <cp:keywords>WAI 2026, Hangzhou, Advanced Interconnects, Speaker Template</cp:keywords>
  <dc:description>Native EMC title/subtitle placeholders and typography reused; WAI artwork retained.</dc:description>
  <cp:lastModifiedBy>Ling Zhang</cp:lastModifiedBy>
  <cp:revision>8</cp:revision>
  <dcterms:created xsi:type="dcterms:W3CDTF">2013-01-27T09:14:00Z</dcterms:created>
  <dcterms:modified xsi:type="dcterms:W3CDTF">2026-10-09T15:03:52Z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CD4B5EA56EE64D7FADF7D03058DBD5B5_13</vt:lpwstr>
  </property>
  <property fmtid="{D5CDD505-2E9C-101B-9397-08002B2CF9AE}" pid="3" name="KSOProductBuildVer">
    <vt:lpwstr>2052-12.1.0.28505</vt:lpwstr>
  </property>
</Properties>
</file>